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89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2004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578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817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72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946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1702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5322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07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896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756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57D9F-717F-43A3-9205-1F22D96BC3EF}" type="datetimeFigureOut">
              <a:rPr lang="zh-CN" altLang="en-US" smtClean="0"/>
              <a:t>2024/4/1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6BEF0-0D7E-4805-94C8-E4C334913C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282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5434149"/>
            <a:ext cx="10515600" cy="74281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Li </a:t>
            </a:r>
            <a:r>
              <a:rPr lang="en-US" altLang="zh-CN" dirty="0" err="1" smtClean="0"/>
              <a:t>Dongbo</a:t>
            </a:r>
            <a:r>
              <a:rPr lang="en-US" altLang="zh-CN" dirty="0" smtClean="0"/>
              <a:t>(Trevor)</a:t>
            </a:r>
            <a:endParaRPr lang="zh-CN" altLang="en-US" dirty="0"/>
          </a:p>
        </p:txBody>
      </p:sp>
      <p:pic>
        <p:nvPicPr>
          <p:cNvPr id="4" name="图片 3" descr="城市街道与高楼大厦的景色&#10;&#10;描述已自动生成">
            <a:extLst>
              <a:ext uri="{FF2B5EF4-FFF2-40B4-BE49-F238E27FC236}">
                <a16:creationId xmlns:a16="http://schemas.microsoft.com/office/drawing/2014/main" id="{95ED5C40-1F5C-ABCC-2E9B-4C4A6B95F75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582504" y="2156345"/>
            <a:ext cx="6072116" cy="3821607"/>
          </a:xfrm>
          <a:custGeom>
            <a:avLst/>
            <a:gdLst>
              <a:gd name="connsiteX0" fmla="*/ 0 w 12192000"/>
              <a:gd name="connsiteY0" fmla="*/ 0 h 5652804"/>
              <a:gd name="connsiteX1" fmla="*/ 12192000 w 12192000"/>
              <a:gd name="connsiteY1" fmla="*/ 0 h 5652804"/>
              <a:gd name="connsiteX2" fmla="*/ 12192000 w 12192000"/>
              <a:gd name="connsiteY2" fmla="*/ 5652804 h 5652804"/>
              <a:gd name="connsiteX3" fmla="*/ 0 w 12192000"/>
              <a:gd name="connsiteY3" fmla="*/ 5652804 h 565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5652804">
                <a:moveTo>
                  <a:pt x="0" y="0"/>
                </a:moveTo>
                <a:lnTo>
                  <a:pt x="12192000" y="0"/>
                </a:lnTo>
                <a:lnTo>
                  <a:pt x="12192000" y="5652804"/>
                </a:lnTo>
                <a:lnTo>
                  <a:pt x="0" y="5652804"/>
                </a:lnTo>
                <a:close/>
              </a:path>
            </a:pathLst>
          </a:custGeom>
        </p:spPr>
      </p:pic>
      <p:sp>
        <p:nvSpPr>
          <p:cNvPr id="5" name="矩形 4"/>
          <p:cNvSpPr/>
          <p:nvPr/>
        </p:nvSpPr>
        <p:spPr>
          <a:xfrm>
            <a:off x="5859439" y="5977953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err="1" smtClean="0"/>
              <a:t>Cleof</a:t>
            </a:r>
            <a:r>
              <a:rPr lang="en-US" altLang="zh-CN" dirty="0" smtClean="0"/>
              <a:t>(2022) </a:t>
            </a:r>
            <a:r>
              <a:rPr lang="en-US" altLang="zh-CN" i="1" dirty="0" smtClean="0"/>
              <a:t>Vehicular Blue Background.</a:t>
            </a:r>
            <a:r>
              <a:rPr lang="en-US" altLang="zh-CN" dirty="0" smtClean="0"/>
              <a:t> Available at: </a:t>
            </a:r>
          </a:p>
          <a:p>
            <a:r>
              <a:rPr lang="en-US" altLang="zh-CN" dirty="0" smtClean="0"/>
              <a:t>https://www.51pptmoban.com/zhuti/12290.html(Accessed: 1 April 2024).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8665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54480" y="0"/>
            <a:ext cx="9144000" cy="1655762"/>
          </a:xfrm>
        </p:spPr>
        <p:txBody>
          <a:bodyPr/>
          <a:lstStyle/>
          <a:p>
            <a:r>
              <a:rPr lang="en-US" altLang="zh-CN" dirty="0" smtClean="0"/>
              <a:t>VANETs include three parts, Vehicular to Vehicular (V2V) Road-Side Units (RSU) and Trusted Authorities (TA)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80" y="714242"/>
            <a:ext cx="8973175" cy="504491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0" y="6100354"/>
            <a:ext cx="11421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altLang="zh-CN" dirty="0" err="1" smtClean="0"/>
              <a:t>Jenefa</a:t>
            </a:r>
            <a:r>
              <a:rPr lang="en-CA" altLang="zh-CN" dirty="0" smtClean="0"/>
              <a:t>, J., Mary Anita</a:t>
            </a:r>
            <a:r>
              <a:rPr lang="en-US" altLang="zh-CN" dirty="0" smtClean="0"/>
              <a:t>(2022) </a:t>
            </a:r>
            <a:r>
              <a:rPr lang="en-US" altLang="zh-CN" i="1" dirty="0" smtClean="0"/>
              <a:t>Secure Authentication Schemes for Vehicular </a:t>
            </a:r>
            <a:r>
              <a:rPr lang="en-US" altLang="zh-CN" i="1" dirty="0" err="1" smtClean="0"/>
              <a:t>Adhoc</a:t>
            </a:r>
            <a:r>
              <a:rPr lang="en-US" altLang="zh-CN" i="1" dirty="0" smtClean="0"/>
              <a:t> Networks: A Survey.</a:t>
            </a:r>
            <a:r>
              <a:rPr lang="en-US" altLang="zh-CN" dirty="0" smtClean="0"/>
              <a:t> Available at: </a:t>
            </a:r>
          </a:p>
          <a:p>
            <a:r>
              <a:rPr lang="en-US" altLang="zh-CN" dirty="0" smtClean="0"/>
              <a:t>https://link.springer.com/article/10.1007/s11277-021-09118-3#citeas </a:t>
            </a:r>
            <a:r>
              <a:rPr lang="en-US" altLang="zh-CN" dirty="0"/>
              <a:t>(Accessed: 1</a:t>
            </a:r>
            <a:r>
              <a:rPr lang="en-US" altLang="zh-CN" dirty="0" smtClean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pril 2024).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7605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33712"/>
          </a:xfrm>
        </p:spPr>
        <p:txBody>
          <a:bodyPr>
            <a:normAutofit/>
          </a:bodyPr>
          <a:lstStyle/>
          <a:p>
            <a:endParaRPr lang="zh-CN" altLang="en-US" dirty="0"/>
          </a:p>
          <a:p>
            <a:pPr lvl="1"/>
            <a:r>
              <a:rPr lang="zh-CN" altLang="en-US" dirty="0"/>
              <a:t>身份基于签名使用车辆的身份作为主要参数来生成签名。</a:t>
            </a:r>
          </a:p>
          <a:p>
            <a:pPr lvl="1"/>
            <a:r>
              <a:rPr lang="zh-CN" altLang="en-US" dirty="0"/>
              <a:t>这些签名可以由车辆自行生成，也可以由信任机构（</a:t>
            </a:r>
            <a:r>
              <a:rPr lang="en-US" altLang="zh-CN" dirty="0"/>
              <a:t>TAs</a:t>
            </a:r>
            <a:r>
              <a:rPr lang="zh-CN" altLang="en-US" dirty="0"/>
              <a:t>）生成。</a:t>
            </a:r>
          </a:p>
          <a:p>
            <a:pPr lvl="1"/>
            <a:r>
              <a:rPr lang="zh-CN" altLang="en-US" dirty="0"/>
              <a:t>身份基于签名方案通常使用椭圆曲线密码学（</a:t>
            </a:r>
            <a:r>
              <a:rPr lang="en-US" altLang="zh-CN" dirty="0"/>
              <a:t>ECC</a:t>
            </a:r>
            <a:r>
              <a:rPr lang="zh-CN" altLang="en-US" dirty="0"/>
              <a:t>）或其他签名算法。</a:t>
            </a:r>
          </a:p>
          <a:p>
            <a:r>
              <a:rPr lang="zh-CN" altLang="en-US" b="1" dirty="0"/>
              <a:t>现有的身份基于签名方案</a:t>
            </a:r>
            <a:r>
              <a:rPr lang="zh-CN" altLang="en-US" dirty="0"/>
              <a:t>：</a:t>
            </a:r>
          </a:p>
          <a:p>
            <a:pPr lvl="1"/>
            <a:r>
              <a:rPr lang="en-US" altLang="zh-CN" b="1" dirty="0"/>
              <a:t>ECPAS</a:t>
            </a:r>
            <a:r>
              <a:rPr lang="zh-CN" altLang="en-US" dirty="0"/>
              <a:t>：使用</a:t>
            </a:r>
            <a:r>
              <a:rPr lang="en-US" altLang="zh-CN" dirty="0"/>
              <a:t>ECC</a:t>
            </a:r>
            <a:r>
              <a:rPr lang="zh-CN" altLang="en-US" dirty="0"/>
              <a:t>生成身份基于签名，避免昂贵的配对操作。</a:t>
            </a:r>
          </a:p>
          <a:p>
            <a:pPr lvl="1"/>
            <a:r>
              <a:rPr lang="en-US" altLang="zh-CN" b="1" dirty="0"/>
              <a:t>ESAV</a:t>
            </a:r>
            <a:r>
              <a:rPr lang="zh-CN" altLang="en-US" dirty="0"/>
              <a:t>：简化签名生成和验证过程，减少开销。</a:t>
            </a:r>
          </a:p>
          <a:p>
            <a:pPr lvl="1"/>
            <a:r>
              <a:rPr lang="en-US" altLang="zh-CN" b="1" dirty="0"/>
              <a:t>EICPAS</a:t>
            </a:r>
            <a:r>
              <a:rPr lang="zh-CN" altLang="en-US" dirty="0"/>
              <a:t>：无需配对操作，提供隐私保护、消息完整性等。</a:t>
            </a:r>
          </a:p>
          <a:p>
            <a:r>
              <a:rPr lang="zh-CN" altLang="en-US" b="1" dirty="0"/>
              <a:t>方案的性能和安全性</a:t>
            </a:r>
            <a:r>
              <a:rPr lang="zh-CN" altLang="en-US" dirty="0"/>
              <a:t>：</a:t>
            </a:r>
          </a:p>
          <a:p>
            <a:pPr lvl="1"/>
            <a:r>
              <a:rPr lang="zh-CN" altLang="en-US" dirty="0"/>
              <a:t>每个方案都有不同的计算和通信开销。</a:t>
            </a:r>
          </a:p>
          <a:p>
            <a:pPr lvl="1"/>
            <a:r>
              <a:rPr lang="en-US" altLang="zh-CN" dirty="0"/>
              <a:t>ECC</a:t>
            </a:r>
            <a:r>
              <a:rPr lang="zh-CN" altLang="en-US" dirty="0"/>
              <a:t>方案通常更高效，但需要更多的存储空间。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5438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160</Words>
  <Application>Microsoft Office PowerPoint</Application>
  <PresentationFormat>宽屏</PresentationFormat>
  <Paragraphs>18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Title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wwww</dc:creator>
  <cp:lastModifiedBy>wwww</cp:lastModifiedBy>
  <cp:revision>3</cp:revision>
  <dcterms:created xsi:type="dcterms:W3CDTF">2024-04-01T05:56:53Z</dcterms:created>
  <dcterms:modified xsi:type="dcterms:W3CDTF">2024-04-01T06:42:40Z</dcterms:modified>
</cp:coreProperties>
</file>

<file path=docProps/thumbnail.jpeg>
</file>